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4F2F50-C577-4F4D-9A79-0C9C90BB3CD2}" v="1" dt="2024-05-01T05:55:47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>
      <p:cViewPr varScale="1">
        <p:scale>
          <a:sx n="80" d="100"/>
          <a:sy n="80" d="100"/>
        </p:scale>
        <p:origin x="93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FA4F2F50-C577-4F4D-9A79-0C9C90BB3CD2}"/>
    <pc:docChg chg="undo custSel modSld">
      <pc:chgData name="Shaji Varghese" userId="b6635ce32d741a41" providerId="LiveId" clId="{FA4F2F50-C577-4F4D-9A79-0C9C90BB3CD2}" dt="2024-05-01T05:55:08.680" v="127" actId="404"/>
      <pc:docMkLst>
        <pc:docMk/>
      </pc:docMkLst>
      <pc:sldChg chg="modSp mod">
        <pc:chgData name="Shaji Varghese" userId="b6635ce32d741a41" providerId="LiveId" clId="{FA4F2F50-C577-4F4D-9A79-0C9C90BB3CD2}" dt="2024-05-01T05:47:29.063" v="24" actId="20577"/>
        <pc:sldMkLst>
          <pc:docMk/>
          <pc:sldMk cId="25790154" sldId="259"/>
        </pc:sldMkLst>
        <pc:spChg chg="mod">
          <ac:chgData name="Shaji Varghese" userId="b6635ce32d741a41" providerId="LiveId" clId="{FA4F2F50-C577-4F4D-9A79-0C9C90BB3CD2}" dt="2024-05-01T05:47:29.063" v="24" actId="20577"/>
          <ac:spMkLst>
            <pc:docMk/>
            <pc:sldMk cId="25790154" sldId="259"/>
            <ac:spMk id="3" creationId="{60980DE4-B76C-F63F-6673-AE7D301D1B72}"/>
          </ac:spMkLst>
        </pc:spChg>
      </pc:sldChg>
      <pc:sldChg chg="modSp mod">
        <pc:chgData name="Shaji Varghese" userId="b6635ce32d741a41" providerId="LiveId" clId="{FA4F2F50-C577-4F4D-9A79-0C9C90BB3CD2}" dt="2024-05-01T05:49:14.951" v="50" actId="20577"/>
        <pc:sldMkLst>
          <pc:docMk/>
          <pc:sldMk cId="3689187198" sldId="260"/>
        </pc:sldMkLst>
        <pc:spChg chg="mod">
          <ac:chgData name="Shaji Varghese" userId="b6635ce32d741a41" providerId="LiveId" clId="{FA4F2F50-C577-4F4D-9A79-0C9C90BB3CD2}" dt="2024-05-01T05:49:14.951" v="50" actId="20577"/>
          <ac:spMkLst>
            <pc:docMk/>
            <pc:sldMk cId="3689187198" sldId="260"/>
            <ac:spMk id="3" creationId="{60980DE4-B76C-F63F-6673-AE7D301D1B72}"/>
          </ac:spMkLst>
        </pc:spChg>
      </pc:sldChg>
      <pc:sldChg chg="modSp mod">
        <pc:chgData name="Shaji Varghese" userId="b6635ce32d741a41" providerId="LiveId" clId="{FA4F2F50-C577-4F4D-9A79-0C9C90BB3CD2}" dt="2024-05-01T05:52:47.110" v="69" actId="404"/>
        <pc:sldMkLst>
          <pc:docMk/>
          <pc:sldMk cId="1923785414" sldId="261"/>
        </pc:sldMkLst>
        <pc:spChg chg="mod">
          <ac:chgData name="Shaji Varghese" userId="b6635ce32d741a41" providerId="LiveId" clId="{FA4F2F50-C577-4F4D-9A79-0C9C90BB3CD2}" dt="2024-05-01T05:52:47.110" v="69" actId="404"/>
          <ac:spMkLst>
            <pc:docMk/>
            <pc:sldMk cId="1923785414" sldId="261"/>
            <ac:spMk id="3" creationId="{60980DE4-B76C-F63F-6673-AE7D301D1B72}"/>
          </ac:spMkLst>
        </pc:spChg>
      </pc:sldChg>
      <pc:sldChg chg="modSp mod">
        <pc:chgData name="Shaji Varghese" userId="b6635ce32d741a41" providerId="LiveId" clId="{FA4F2F50-C577-4F4D-9A79-0C9C90BB3CD2}" dt="2024-05-01T05:54:50.737" v="102" actId="404"/>
        <pc:sldMkLst>
          <pc:docMk/>
          <pc:sldMk cId="2501212400" sldId="262"/>
        </pc:sldMkLst>
        <pc:spChg chg="mod">
          <ac:chgData name="Shaji Varghese" userId="b6635ce32d741a41" providerId="LiveId" clId="{FA4F2F50-C577-4F4D-9A79-0C9C90BB3CD2}" dt="2024-05-01T05:54:50.737" v="102" actId="404"/>
          <ac:spMkLst>
            <pc:docMk/>
            <pc:sldMk cId="2501212400" sldId="262"/>
            <ac:spMk id="3" creationId="{60980DE4-B76C-F63F-6673-AE7D301D1B72}"/>
          </ac:spMkLst>
        </pc:spChg>
      </pc:sldChg>
      <pc:sldChg chg="modSp mod">
        <pc:chgData name="Shaji Varghese" userId="b6635ce32d741a41" providerId="LiveId" clId="{FA4F2F50-C577-4F4D-9A79-0C9C90BB3CD2}" dt="2024-05-01T05:55:08.680" v="127" actId="404"/>
        <pc:sldMkLst>
          <pc:docMk/>
          <pc:sldMk cId="1457458206" sldId="263"/>
        </pc:sldMkLst>
        <pc:spChg chg="mod">
          <ac:chgData name="Shaji Varghese" userId="b6635ce32d741a41" providerId="LiveId" clId="{FA4F2F50-C577-4F4D-9A79-0C9C90BB3CD2}" dt="2024-05-01T05:55:08.680" v="127" actId="404"/>
          <ac:spMkLst>
            <pc:docMk/>
            <pc:sldMk cId="1457458206" sldId="263"/>
            <ac:spMk id="3" creationId="{60980DE4-B76C-F63F-6673-AE7D301D1B72}"/>
          </ac:spMkLst>
        </pc:spChg>
      </pc:sldChg>
    </pc:docChg>
  </pc:docChgLst>
  <pc:docChgLst>
    <pc:chgData name="Christie Shaji" userId="5d1578076b518fb4" providerId="LiveId" clId="{1F54FCDD-E1A0-41F9-AA6C-E56D5A788008}"/>
    <pc:docChg chg="addSld delSld modSld">
      <pc:chgData name="Christie Shaji" userId="5d1578076b518fb4" providerId="LiveId" clId="{1F54FCDD-E1A0-41F9-AA6C-E56D5A788008}" dt="2023-04-28T09:24:23.784" v="43"/>
      <pc:docMkLst>
        <pc:docMk/>
      </pc:docMkLst>
      <pc:sldChg chg="modSp mod">
        <pc:chgData name="Christie Shaji" userId="5d1578076b518fb4" providerId="LiveId" clId="{1F54FCDD-E1A0-41F9-AA6C-E56D5A788008}" dt="2023-04-28T09:20:44.290" v="31" actId="255"/>
        <pc:sldMkLst>
          <pc:docMk/>
          <pc:sldMk cId="25790154" sldId="259"/>
        </pc:sldMkLst>
        <pc:spChg chg="mod">
          <ac:chgData name="Christie Shaji" userId="5d1578076b518fb4" providerId="LiveId" clId="{1F54FCDD-E1A0-41F9-AA6C-E56D5A788008}" dt="2023-04-28T09:19:30.404" v="6" actId="255"/>
          <ac:spMkLst>
            <pc:docMk/>
            <pc:sldMk cId="25790154" sldId="259"/>
            <ac:spMk id="2" creationId="{6B98EC39-1503-4729-AB1B-E9732A3848E3}"/>
          </ac:spMkLst>
        </pc:spChg>
        <pc:spChg chg="mod">
          <ac:chgData name="Christie Shaji" userId="5d1578076b518fb4" providerId="LiveId" clId="{1F54FCDD-E1A0-41F9-AA6C-E56D5A788008}" dt="2023-04-28T09:20:44.290" v="31" actId="255"/>
          <ac:spMkLst>
            <pc:docMk/>
            <pc:sldMk cId="25790154" sldId="259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1F54FCDD-E1A0-41F9-AA6C-E56D5A788008}" dt="2023-04-28T09:20:55.629" v="32"/>
        <pc:sldMkLst>
          <pc:docMk/>
          <pc:sldMk cId="3689187198" sldId="260"/>
        </pc:sldMkLst>
        <pc:spChg chg="mod">
          <ac:chgData name="Christie Shaji" userId="5d1578076b518fb4" providerId="LiveId" clId="{1F54FCDD-E1A0-41F9-AA6C-E56D5A788008}" dt="2023-04-28T09:20:55.629" v="32"/>
          <ac:spMkLst>
            <pc:docMk/>
            <pc:sldMk cId="3689187198" sldId="260"/>
            <ac:spMk id="2" creationId="{6B98EC39-1503-4729-AB1B-E9732A3848E3}"/>
          </ac:spMkLst>
        </pc:spChg>
        <pc:spChg chg="mod">
          <ac:chgData name="Christie Shaji" userId="5d1578076b518fb4" providerId="LiveId" clId="{1F54FCDD-E1A0-41F9-AA6C-E56D5A788008}" dt="2023-04-28T09:20:23.896" v="28" actId="404"/>
          <ac:spMkLst>
            <pc:docMk/>
            <pc:sldMk cId="3689187198" sldId="260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1F54FCDD-E1A0-41F9-AA6C-E56D5A788008}" dt="2023-04-28T09:23:50.130" v="41"/>
        <pc:sldMkLst>
          <pc:docMk/>
          <pc:sldMk cId="1923785414" sldId="261"/>
        </pc:sldMkLst>
        <pc:spChg chg="mod">
          <ac:chgData name="Christie Shaji" userId="5d1578076b518fb4" providerId="LiveId" clId="{1F54FCDD-E1A0-41F9-AA6C-E56D5A788008}" dt="2023-04-28T09:21:24.499" v="38"/>
          <ac:spMkLst>
            <pc:docMk/>
            <pc:sldMk cId="1923785414" sldId="261"/>
            <ac:spMk id="2" creationId="{6B98EC39-1503-4729-AB1B-E9732A3848E3}"/>
          </ac:spMkLst>
        </pc:spChg>
        <pc:spChg chg="mod">
          <ac:chgData name="Christie Shaji" userId="5d1578076b518fb4" providerId="LiveId" clId="{1F54FCDD-E1A0-41F9-AA6C-E56D5A788008}" dt="2023-04-28T09:23:50.130" v="41"/>
          <ac:spMkLst>
            <pc:docMk/>
            <pc:sldMk cId="1923785414" sldId="261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1F54FCDD-E1A0-41F9-AA6C-E56D5A788008}" dt="2023-04-28T09:24:11.624" v="42"/>
        <pc:sldMkLst>
          <pc:docMk/>
          <pc:sldMk cId="2501212400" sldId="262"/>
        </pc:sldMkLst>
        <pc:spChg chg="mod">
          <ac:chgData name="Christie Shaji" userId="5d1578076b518fb4" providerId="LiveId" clId="{1F54FCDD-E1A0-41F9-AA6C-E56D5A788008}" dt="2023-04-28T09:21:33.055" v="39"/>
          <ac:spMkLst>
            <pc:docMk/>
            <pc:sldMk cId="2501212400" sldId="262"/>
            <ac:spMk id="2" creationId="{6B98EC39-1503-4729-AB1B-E9732A3848E3}"/>
          </ac:spMkLst>
        </pc:spChg>
        <pc:spChg chg="mod">
          <ac:chgData name="Christie Shaji" userId="5d1578076b518fb4" providerId="LiveId" clId="{1F54FCDD-E1A0-41F9-AA6C-E56D5A788008}" dt="2023-04-28T09:24:11.624" v="42"/>
          <ac:spMkLst>
            <pc:docMk/>
            <pc:sldMk cId="2501212400" sldId="262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1F54FCDD-E1A0-41F9-AA6C-E56D5A788008}" dt="2023-04-28T09:24:23.784" v="43"/>
        <pc:sldMkLst>
          <pc:docMk/>
          <pc:sldMk cId="1457458206" sldId="263"/>
        </pc:sldMkLst>
        <pc:spChg chg="mod">
          <ac:chgData name="Christie Shaji" userId="5d1578076b518fb4" providerId="LiveId" clId="{1F54FCDD-E1A0-41F9-AA6C-E56D5A788008}" dt="2023-04-28T09:21:41.614" v="40"/>
          <ac:spMkLst>
            <pc:docMk/>
            <pc:sldMk cId="1457458206" sldId="263"/>
            <ac:spMk id="2" creationId="{6B98EC39-1503-4729-AB1B-E9732A3848E3}"/>
          </ac:spMkLst>
        </pc:spChg>
        <pc:spChg chg="mod">
          <ac:chgData name="Christie Shaji" userId="5d1578076b518fb4" providerId="LiveId" clId="{1F54FCDD-E1A0-41F9-AA6C-E56D5A788008}" dt="2023-04-28T09:24:23.784" v="43"/>
          <ac:spMkLst>
            <pc:docMk/>
            <pc:sldMk cId="1457458206" sldId="263"/>
            <ac:spMk id="3" creationId="{60980DE4-B76C-F63F-6673-AE7D301D1B72}"/>
          </ac:spMkLst>
        </pc:spChg>
      </pc:sldChg>
      <pc:sldChg chg="add del">
        <pc:chgData name="Christie Shaji" userId="5d1578076b518fb4" providerId="LiveId" clId="{1F54FCDD-E1A0-41F9-AA6C-E56D5A788008}" dt="2023-04-28T09:21:15.008" v="37" actId="47"/>
        <pc:sldMkLst>
          <pc:docMk/>
          <pc:sldMk cId="3008408636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7C04D-A373-C0CD-F305-E2942F666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D0A398-154B-4A68-45CE-20EBE8E95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80D17-978D-A834-81D2-3DDBA4DE5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6E2BD-626F-F7C7-1397-4A791FB1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A78F4-43BC-FBEC-78B6-5D333A12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8982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09497-AAB6-6338-E65C-FB11ACAB0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DDB00B-5F3E-C1D9-D563-D3EB27E04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6263-ED86-BC0D-D3CF-EC6E28D11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74D8E-0304-866D-E66A-32E811A0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8D11A-C21B-4DA4-9557-51321DAF8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0329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FD919F-6E8F-B632-C8CF-90C964B03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B22294-98C6-6F73-370E-0837AE9E4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A6A74-A7BE-D7FD-D765-9DB0E396B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5543F-A97F-3906-2392-2C753FE8C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F1A2B-D853-AC5F-9D27-CC170059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7568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99D69-5839-F8C1-2C7B-E77F6261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7CE2A-009B-DDD7-3F62-BC5E9AA6A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48422-E395-2CDD-4F5F-F1A8F237E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B1DDA-22E7-8631-E9F9-25E51A16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F9CBA-C69F-79FC-BDD6-FC39A015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028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6E076-4524-4699-9882-D4F1A082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DCA59-D486-E797-72F7-CDB2C856F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1159E-2C19-7C6E-E0AE-167E5D4F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5383E-8DFD-4FCC-B51D-07DFFA0F2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5CEED-090F-D1AA-E6D7-60CFE5A29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8054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D9C76-0E52-CB2C-5C27-55A1B38B0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E7940-4886-5720-F461-F73ACEC8B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371112-2A7F-B329-DED0-A72EB6041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103FD-A4DB-7D14-5BD6-33316EAC5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D1701-D477-5AF5-7A76-6100902D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E6946-8CA6-3789-B54D-16C90C654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6042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176BB-F9AC-A003-3E18-E3168420C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F63C9-4C84-FAF1-6E12-5711CD039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1D332-ED5A-A415-87B1-A02534BF1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FC5F33-9039-05E0-CA6C-63BF1A02F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8CCF2A-17E8-CC4A-D28B-5887F655CE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CEDC5-D333-3971-94DF-EFA410729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F5A847-F4E4-0B6F-3150-7A7FBBFE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FAC7AD-BAEA-869B-665B-045CF6DB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67250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E40-2CAD-5243-F40A-CBD1EA480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14B8AD-6761-1046-E7EB-BE15C697C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225F8-3482-474F-18E1-237D8F26B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4B6FC7-CEE0-F7E3-6978-4BB40420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1918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7E21DB-9080-BD61-4391-23DD97A5B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B7C150-7F0C-8289-0FB7-C59BE128F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165B6-7BE4-290D-173F-3C2CDEDE2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2624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95911-40FB-D73F-2E13-EF7CF1590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A60DF-8E75-7751-94AD-C29A8ED69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20B9D-E87F-083A-E6CB-CF63CC24D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AFC74-0108-A7BD-6999-66A23660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02C10-BF95-71A3-21F0-FCFA6F80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260FD8-D7DC-E55E-A560-72D74C1A5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420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BAB0-2112-E554-5AFF-C3107B32D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84DC16-FB76-A607-E27C-E26D891BDD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76AB9-B058-9002-B4BA-3FA4742B6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1C5DC-0EA2-DD5B-46AD-68BF2963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FED44-3DC5-7C7F-1B18-88E08C389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CB444-9D6F-018C-0ACD-1A3CEDD9F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919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89CF89-6ED0-B56D-CB69-99AC844AE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D4A37-9BFF-30C3-D836-75D6871E4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876BC-9C50-D8A0-9F98-8A15B803D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F530A-1307-DCF1-0BFA-905AB57D9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996EC-D90F-ADCD-A566-472C8FF9C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9121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3800" b="0" dirty="0" err="1">
                <a:solidFill>
                  <a:srgbClr val="222222"/>
                </a:solidFill>
                <a:effectLst/>
              </a:rPr>
              <a:t>Yeshuve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,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ninnanthike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cherkkayenneyennum</a:t>
            </a:r>
            <a:br>
              <a:rPr lang="en-US" sz="3800" b="0" dirty="0">
                <a:solidFill>
                  <a:srgbClr val="222222"/>
                </a:solidFill>
                <a:effectLst/>
              </a:rPr>
            </a:br>
            <a:r>
              <a:rPr lang="en-US" sz="3800" b="0" dirty="0" err="1">
                <a:solidFill>
                  <a:srgbClr val="222222"/>
                </a:solidFill>
                <a:effectLst/>
              </a:rPr>
              <a:t>Vishramamen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dehikku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nalkuvaan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nee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maathram</a:t>
            </a:r>
            <a:br>
              <a:rPr lang="en-US" sz="3800" b="0" dirty="0">
                <a:solidFill>
                  <a:srgbClr val="222222"/>
                </a:solidFill>
                <a:effectLst/>
              </a:rPr>
            </a:br>
            <a:br>
              <a:rPr lang="en-US" sz="3800" b="0" dirty="0">
                <a:solidFill>
                  <a:srgbClr val="222222"/>
                </a:solidFill>
                <a:effectLst/>
              </a:rPr>
            </a:br>
            <a:r>
              <a:rPr lang="en-US" sz="38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Krooshinkal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krooshinkal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en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prashamshayennum</a:t>
            </a:r>
            <a:br>
              <a:rPr lang="en-US" sz="3800" b="0" i="1" dirty="0">
                <a:solidFill>
                  <a:srgbClr val="222222"/>
                </a:solidFill>
                <a:effectLst/>
              </a:rPr>
            </a:br>
            <a:r>
              <a:rPr lang="en-US" sz="38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Lokavaasam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neengi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njaan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vishramikkuvolam</a:t>
            </a:r>
            <a:endParaRPr lang="en-AE" sz="38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യേശുവേ</a:t>
            </a: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,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നിന്നന്തികേ ചേര്‍ക്കയെന്നെയെന്നും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വിശ്രമമെന്‍ ദേഹിക്കു നല്‍കുവാന്‍ നീ മാത്രം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14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ക്രൂശിങ്കല്‍ ക്രൂശിങ്കല്‍ എന്‍പ്രശംസയെന്നും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ലോകവാസം നീങ്ങി ഞാന്‍ വിശ്രമിക്കുവോളം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3800" b="0" dirty="0" err="1">
                <a:solidFill>
                  <a:srgbClr val="222222"/>
                </a:solidFill>
                <a:effectLst/>
              </a:rPr>
              <a:t>Paapabhaaram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peri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njaan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ksheenanaay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nadannu</a:t>
            </a:r>
            <a:br>
              <a:rPr lang="en-US" sz="3800" b="0" dirty="0">
                <a:solidFill>
                  <a:srgbClr val="222222"/>
                </a:solidFill>
                <a:effectLst/>
              </a:rPr>
            </a:br>
            <a:r>
              <a:rPr lang="en-US" sz="3800" b="0" dirty="0" err="1">
                <a:solidFill>
                  <a:srgbClr val="222222"/>
                </a:solidFill>
                <a:effectLst/>
              </a:rPr>
              <a:t>Ninte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krooshin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shakthiyaal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swasthanaay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nirannu</a:t>
            </a:r>
            <a:br>
              <a:rPr lang="en-US" sz="3800" b="0" dirty="0">
                <a:solidFill>
                  <a:srgbClr val="222222"/>
                </a:solidFill>
                <a:effectLst/>
              </a:rPr>
            </a:br>
            <a:br>
              <a:rPr lang="en-US" sz="3800" b="0" dirty="0">
                <a:solidFill>
                  <a:srgbClr val="222222"/>
                </a:solidFill>
                <a:effectLst/>
              </a:rPr>
            </a:br>
            <a:r>
              <a:rPr lang="en-US" sz="38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Krooshinkal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krooshinkal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en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prashamshayennum</a:t>
            </a:r>
            <a:br>
              <a:rPr lang="en-US" sz="3800" b="0" i="1" dirty="0">
                <a:solidFill>
                  <a:srgbClr val="222222"/>
                </a:solidFill>
                <a:effectLst/>
              </a:rPr>
            </a:br>
            <a:r>
              <a:rPr lang="en-US" sz="38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Lokavaasam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neengi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njaan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vishramikkuvolam</a:t>
            </a:r>
            <a:endParaRPr lang="en-AE" sz="38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പാപഭാരം പേറി ഞാന്‍ ക്ഷീണനായ് നടന്നു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നിന്‍റെ ക്രൂശിന്‍ ശക്തിയാല്‍ സ്വസ്ഥനായ് നിരന്നു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/>
            <a:endParaRPr lang="en-US" sz="4600" b="1" dirty="0">
              <a:solidFill>
                <a:srgbClr val="222222"/>
              </a:solidFill>
              <a:effectLst/>
              <a:latin typeface="ML-TTAmbili" panose="04000000000000000000" pitchFamily="82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/>
            <a:r>
              <a:rPr lang="ml-IN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ക്രൂശിങ്കല്‍ ക്രൂശിങ്കല്‍ എന്‍പ്രശംസയെന്നും</a:t>
            </a:r>
            <a:endParaRPr lang="en-US" sz="3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ലോകവാസം നീങ്ങി ഞാന്‍ വിശ്രമിക്കുവോളം</a:t>
            </a:r>
            <a:endParaRPr lang="en-US" sz="3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18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3800" b="0" dirty="0" err="1">
                <a:solidFill>
                  <a:srgbClr val="222222"/>
                </a:solidFill>
                <a:effectLst/>
              </a:rPr>
              <a:t>Bhaaramaake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neekkidum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bhoorisaukhyamekum</a:t>
            </a:r>
            <a:br>
              <a:rPr lang="en-US" sz="3800" b="0" dirty="0">
                <a:solidFill>
                  <a:srgbClr val="222222"/>
                </a:solidFill>
                <a:effectLst/>
              </a:rPr>
            </a:br>
            <a:r>
              <a:rPr lang="en-US" sz="3800" b="0" dirty="0" err="1">
                <a:solidFill>
                  <a:srgbClr val="222222"/>
                </a:solidFill>
                <a:effectLst/>
              </a:rPr>
              <a:t>Chaaruvaam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nin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sannidau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cheruvorkku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bhaagyam</a:t>
            </a:r>
            <a:br>
              <a:rPr lang="en-US" sz="3800" b="0" dirty="0">
                <a:solidFill>
                  <a:srgbClr val="222222"/>
                </a:solidFill>
                <a:effectLst/>
              </a:rPr>
            </a:br>
            <a:br>
              <a:rPr lang="en-US" sz="3800" b="0" dirty="0">
                <a:solidFill>
                  <a:srgbClr val="222222"/>
                </a:solidFill>
                <a:effectLst/>
              </a:rPr>
            </a:br>
            <a:r>
              <a:rPr lang="en-US" sz="38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Krooshinkal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krooshinkal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en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prashamshayennum</a:t>
            </a:r>
            <a:br>
              <a:rPr lang="en-US" sz="3800" b="0" i="1" dirty="0">
                <a:solidFill>
                  <a:srgbClr val="222222"/>
                </a:solidFill>
                <a:effectLst/>
              </a:rPr>
            </a:br>
            <a:r>
              <a:rPr lang="en-US" sz="38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Lokavaasam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neengi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njaan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vishramikkuvolam</a:t>
            </a:r>
            <a:endParaRPr lang="en-AE" sz="38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ഭാരമാകെ നീക്കിടും ഭൂരിസൗഖ്യമേകും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ചാരുവാം നിന്‍ സന്നിധൗ ചേരുവോര്‍ക്കു ഭാഗ്യം</a:t>
            </a:r>
            <a:endParaRPr lang="en-US" sz="28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endParaRPr lang="en-US" sz="1050" b="1" dirty="0">
              <a:solidFill>
                <a:srgbClr val="222222"/>
              </a:solidFill>
              <a:effectLst/>
              <a:latin typeface="ML-TTAmbili" panose="04000000000000000000" pitchFamily="82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ക്രൂശിങ്കല്‍ ക്രൂശിങ്കല്‍ എന്‍പ്രശംസയെന്നും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ലോകവാസം നീങ്ങി ഞാന്‍ വിശ്രമിക്കുവോളം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85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fi-FI" sz="3800" b="0" dirty="0">
                <a:solidFill>
                  <a:srgbClr val="222222"/>
                </a:solidFill>
                <a:effectLst/>
              </a:rPr>
              <a:t>Ninne vittupokuva -ninnivannasaadhyam</a:t>
            </a:r>
            <a:br>
              <a:rPr lang="fi-FI" sz="3800" b="0" dirty="0">
                <a:solidFill>
                  <a:srgbClr val="222222"/>
                </a:solidFill>
                <a:effectLst/>
              </a:rPr>
            </a:br>
            <a:r>
              <a:rPr lang="fi-FI" sz="3800" b="0" dirty="0">
                <a:solidFill>
                  <a:srgbClr val="222222"/>
                </a:solidFill>
                <a:effectLst/>
              </a:rPr>
              <a:t>Dhanyaraanu kevalm nin janangalennum</a:t>
            </a:r>
            <a:br>
              <a:rPr lang="en-US" sz="3800" b="0" dirty="0">
                <a:solidFill>
                  <a:srgbClr val="222222"/>
                </a:solidFill>
                <a:effectLst/>
              </a:rPr>
            </a:br>
            <a:br>
              <a:rPr lang="en-US" sz="3800" b="0" dirty="0">
                <a:solidFill>
                  <a:srgbClr val="222222"/>
                </a:solidFill>
                <a:effectLst/>
              </a:rPr>
            </a:br>
            <a:r>
              <a:rPr lang="en-US" sz="38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Krooshinkal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krooshinkal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en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prashamshayennum</a:t>
            </a:r>
            <a:br>
              <a:rPr lang="en-US" sz="3800" b="0" i="1" dirty="0">
                <a:solidFill>
                  <a:srgbClr val="222222"/>
                </a:solidFill>
                <a:effectLst/>
              </a:rPr>
            </a:br>
            <a:r>
              <a:rPr lang="en-US" sz="38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Lokavaasam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neengi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njaan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vishramikkuvolam</a:t>
            </a:r>
            <a:endParaRPr lang="en-AE" sz="38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നിന്നെ വിട്ടുപോകുവാനിന്നിവന്ന സാദ്ധ്യം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ധന്യരാണു കേവലം നിന്‍ജനങ്ങളെന്നും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endParaRPr lang="en-US" sz="105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ക്രൂശിങ്കല്‍ ക്രൂശിങ്കല്‍ എന്‍പ്രശംസയെന്നും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ലോകവാസം നീങ്ങി ഞാന്‍ വിശ്രമിക്കുവോളം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212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3800" b="0" dirty="0" err="1">
                <a:solidFill>
                  <a:srgbClr val="222222"/>
                </a:solidFill>
                <a:effectLst/>
              </a:rPr>
              <a:t>Ennilillayonninum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shakthileshamorkkil</a:t>
            </a:r>
            <a:br>
              <a:rPr lang="en-US" sz="3800" b="0" dirty="0">
                <a:solidFill>
                  <a:srgbClr val="222222"/>
                </a:solidFill>
                <a:effectLst/>
              </a:rPr>
            </a:br>
            <a:r>
              <a:rPr lang="en-US" sz="3800" b="0" dirty="0" err="1">
                <a:solidFill>
                  <a:srgbClr val="222222"/>
                </a:solidFill>
                <a:effectLst/>
              </a:rPr>
              <a:t>Ninnil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aashrayikkayaal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modamennum</a:t>
            </a:r>
            <a:r>
              <a:rPr lang="en-US" sz="38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dirty="0" err="1">
                <a:solidFill>
                  <a:srgbClr val="222222"/>
                </a:solidFill>
                <a:effectLst/>
              </a:rPr>
              <a:t>modam</a:t>
            </a:r>
            <a:br>
              <a:rPr lang="en-US" sz="3800" b="0" dirty="0">
                <a:solidFill>
                  <a:srgbClr val="222222"/>
                </a:solidFill>
                <a:effectLst/>
              </a:rPr>
            </a:br>
            <a:br>
              <a:rPr lang="en-US" sz="3800" b="0" dirty="0">
                <a:solidFill>
                  <a:srgbClr val="222222"/>
                </a:solidFill>
                <a:effectLst/>
              </a:rPr>
            </a:br>
            <a:r>
              <a:rPr lang="en-US" sz="38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Krooshinkal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krooshinkal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en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prashamshayennum</a:t>
            </a:r>
            <a:br>
              <a:rPr lang="en-US" sz="3800" b="0" i="1" dirty="0">
                <a:solidFill>
                  <a:srgbClr val="222222"/>
                </a:solidFill>
                <a:effectLst/>
              </a:rPr>
            </a:br>
            <a:r>
              <a:rPr lang="en-US" sz="38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Lokavaasam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neengi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njaan</a:t>
            </a:r>
            <a:r>
              <a:rPr lang="en-US" sz="38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3800" b="0" i="1" dirty="0" err="1">
                <a:solidFill>
                  <a:srgbClr val="222222"/>
                </a:solidFill>
                <a:effectLst/>
              </a:rPr>
              <a:t>vishramikkuvolam</a:t>
            </a:r>
            <a:endParaRPr lang="en-AE" sz="38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ml-IN" sz="4600" b="1" dirty="0">
                <a:solidFill>
                  <a:srgbClr val="222222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എന്നിലില്ലയൊന്നിനും ശക്തിലേശമോര്‍ക്കില്‍</a:t>
            </a:r>
          </a:p>
          <a:p>
            <a:pPr algn="l">
              <a:lnSpc>
                <a:spcPct val="170000"/>
              </a:lnSpc>
            </a:pPr>
            <a:r>
              <a:rPr lang="ml-IN" sz="4600" b="1" dirty="0">
                <a:solidFill>
                  <a:srgbClr val="222222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നിന്നിലാശ്രയിക്കയാല്‍ മോദമെന്നും മോദം</a:t>
            </a:r>
          </a:p>
          <a:p>
            <a:pPr algn="l"/>
            <a:r>
              <a:rPr lang="en-US" sz="300" b="1" dirty="0">
                <a:solidFill>
                  <a:srgbClr val="222222"/>
                </a:solidFill>
                <a:latin typeface="ML-TTAmbili" panose="04000000000000000000" pitchFamily="82" charset="0"/>
              </a:rPr>
              <a:t> </a:t>
            </a:r>
            <a:r>
              <a:rPr lang="en-US" sz="3200" b="1" dirty="0">
                <a:solidFill>
                  <a:srgbClr val="222222"/>
                </a:solidFill>
                <a:latin typeface="ML-TTAmbili" panose="04000000000000000000" pitchFamily="82" charset="0"/>
              </a:rPr>
              <a:t>  </a:t>
            </a:r>
            <a:endParaRPr lang="en-US" sz="3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algn="l"/>
            <a:endParaRPr lang="en-US" sz="20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ക്രൂശിങ്കല്‍ ക്രൂശിങ്കല്‍ എന്‍പ്രശംസയെന്നും</a:t>
            </a:r>
            <a:endParaRPr lang="en-US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ലോകവാസം നീങ്ങി ഞാന്‍ വിശ്രമിക്കുവോളം</a:t>
            </a:r>
            <a:endParaRPr lang="en-US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458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185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ML-TTAmbili</vt:lpstr>
      <vt:lpstr>Nirmala UI</vt:lpstr>
      <vt:lpstr>Times New Roman</vt:lpstr>
      <vt:lpstr>Office Theme</vt:lpstr>
      <vt:lpstr>Yeshuve, ninnanthike cherkkayenneyennum Vishramamen dehikku nalkuvaan nee maathram   Krooshinkal krooshinkal en prashamshayennum  Lokavaasam neengi njaan vishramikkuvolam</vt:lpstr>
      <vt:lpstr>Paapabhaaram peri njaan ksheenanaay nadannu Ninte krooshin shakthiyaal swasthanaay nirannu   Krooshinkal krooshinkal en prashamshayennum  Lokavaasam neengi njaan vishramikkuvolam</vt:lpstr>
      <vt:lpstr>Bhaaramaake neekkidum bhoorisaukhyamekum Chaaruvaam nin sannidau cheruvorkku bhaagyam   Krooshinkal krooshinkal en prashamshayennum  Lokavaasam neengi njaan vishramikkuvolam</vt:lpstr>
      <vt:lpstr>Ninne vittupokuva -ninnivannasaadhyam Dhanyaraanu kevalm nin janangalennum   Krooshinkal krooshinkal en prashamshayennum  Lokavaasam neengi njaan vishramikkuvolam</vt:lpstr>
      <vt:lpstr>Ennilillayonninum shakthileshamorkkil Ninnil aashrayikkayaal modamennum modam   Krooshinkal krooshinkal en prashamshayennum  Lokavaasam neengi njaan vishramikkuvolam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യേശുവേ, നിന്നന്തികേ ചേര്‍ക്ക</dc:title>
  <dc:subject>448</dc:subject>
  <dc:creator>C.T. Mathai</dc:creator>
  <cp:keywords>Formatting Pending</cp:keywords>
  <cp:lastModifiedBy>Shaji Varghese</cp:lastModifiedBy>
  <cp:revision>2</cp:revision>
  <dcterms:created xsi:type="dcterms:W3CDTF">2023-01-22T06:44:56Z</dcterms:created>
  <dcterms:modified xsi:type="dcterms:W3CDTF">2024-05-01T05:55:51Z</dcterms:modified>
  <cp:category>ChristianLife</cp:category>
</cp:coreProperties>
</file>